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7DB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laire Kinsinger" userId="7ea0cbc25737eef7" providerId="LiveId" clId="{71C993F5-8064-450B-B370-2B314324F714}"/>
    <pc:docChg chg="undo custSel modSld">
      <pc:chgData name="Claire Kinsinger" userId="7ea0cbc25737eef7" providerId="LiveId" clId="{71C993F5-8064-450B-B370-2B314324F714}" dt="2024-04-22T19:16:39.769" v="73" actId="27636"/>
      <pc:docMkLst>
        <pc:docMk/>
      </pc:docMkLst>
      <pc:sldChg chg="addSp delSp modSp mod">
        <pc:chgData name="Claire Kinsinger" userId="7ea0cbc25737eef7" providerId="LiveId" clId="{71C993F5-8064-450B-B370-2B314324F714}" dt="2024-04-22T19:16:39.769" v="73" actId="27636"/>
        <pc:sldMkLst>
          <pc:docMk/>
          <pc:sldMk cId="1274930083" sldId="256"/>
        </pc:sldMkLst>
        <pc:spChg chg="mod">
          <ac:chgData name="Claire Kinsinger" userId="7ea0cbc25737eef7" providerId="LiveId" clId="{71C993F5-8064-450B-B370-2B314324F714}" dt="2024-04-22T19:15:36.799" v="23" actId="113"/>
          <ac:spMkLst>
            <pc:docMk/>
            <pc:sldMk cId="1274930083" sldId="256"/>
            <ac:spMk id="2" creationId="{44F7564A-0B2C-298E-AC95-B724B2C55AD3}"/>
          </ac:spMkLst>
        </pc:spChg>
        <pc:spChg chg="add del mod">
          <ac:chgData name="Claire Kinsinger" userId="7ea0cbc25737eef7" providerId="LiveId" clId="{71C993F5-8064-450B-B370-2B314324F714}" dt="2024-04-22T19:16:39.769" v="73" actId="27636"/>
          <ac:spMkLst>
            <pc:docMk/>
            <pc:sldMk cId="1274930083" sldId="256"/>
            <ac:spMk id="3" creationId="{7093A4DC-89C1-0250-2505-E98C472460CD}"/>
          </ac:spMkLst>
        </pc:spChg>
        <pc:spChg chg="add del mod">
          <ac:chgData name="Claire Kinsinger" userId="7ea0cbc25737eef7" providerId="LiveId" clId="{71C993F5-8064-450B-B370-2B314324F714}" dt="2024-04-22T19:16:35.241" v="71" actId="1076"/>
          <ac:spMkLst>
            <pc:docMk/>
            <pc:sldMk cId="1274930083" sldId="256"/>
            <ac:spMk id="4" creationId="{C8D11069-3E6E-9D55-5E35-90E040A6B009}"/>
          </ac:spMkLst>
        </pc:spChg>
        <pc:spChg chg="add del mod">
          <ac:chgData name="Claire Kinsinger" userId="7ea0cbc25737eef7" providerId="LiveId" clId="{71C993F5-8064-450B-B370-2B314324F714}" dt="2024-04-22T19:14:03.181" v="9" actId="478"/>
          <ac:spMkLst>
            <pc:docMk/>
            <pc:sldMk cId="1274930083" sldId="256"/>
            <ac:spMk id="7" creationId="{A60860D2-F64A-3638-A2AC-E03753EFFA25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2C20F-C70F-0BF2-7195-3B05437277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147331-7B5F-ED47-A268-90CF8BD8AC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108801-8E91-2C85-B0F1-3A358294F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35A74-C616-4BC2-B505-1FBA55F64A4D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9744D-2216-8BEB-071E-97116D1D9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59BB40-E5EB-D722-B6BB-3F7C4F4B4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4F4B4-4A38-4FB3-A8B5-BEFC07C20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597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ABE60-070E-5711-22AC-3E845976D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3DC2BB-3612-3F93-7779-9720D6FD8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D5AD0-EBF2-65A0-ABEE-6791D1E4F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35A74-C616-4BC2-B505-1FBA55F64A4D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CE4C7E-144F-95BD-D4CD-5572B1F57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5257F-4F12-70DC-89EB-4F8DC8C35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4F4B4-4A38-4FB3-A8B5-BEFC07C20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112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ADB93C-4E50-2969-ECEE-CBCE0341E8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F9091E-D09E-4882-59D5-C591C8A5A0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666F09-A072-ECEF-DB9A-8DA32C62F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35A74-C616-4BC2-B505-1FBA55F64A4D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5D59F-D1BD-C70D-9AA4-11BC80CD5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F4A84-AD62-C6C6-910B-114B6BC54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4F4B4-4A38-4FB3-A8B5-BEFC07C20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912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44C56-6398-16E6-DBF9-CED8A5AE8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F0E46-D6F9-3CB0-5ADA-405560D8C3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597899-1D75-D040-2A11-52E696117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35A74-C616-4BC2-B505-1FBA55F64A4D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6D05D-0337-6334-21A5-5FA80CEA1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A1CC0-A016-8C08-CD92-D3DF597D3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4F4B4-4A38-4FB3-A8B5-BEFC07C20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51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7ADE-D95D-BC9C-A411-3238C9003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8390F4-ED7D-99AB-A5E3-D4660DCF2E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FF2135-4B54-E87B-486E-E46F6F9B3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35A74-C616-4BC2-B505-1FBA55F64A4D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B9A8C-6084-5A6B-1BBD-BBE0FA145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E0A228-A609-027B-7E34-35D1055B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4F4B4-4A38-4FB3-A8B5-BEFC07C20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516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C4C3C-A605-0DFE-C1F8-3B1F79CAF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A3379-91B7-352F-2C2B-47F3351B9A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F0D9FA-DFC9-6FCE-7671-A231774A6F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26728A-2D07-12D0-3D2A-D93E59060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35A74-C616-4BC2-B505-1FBA55F64A4D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A75140-BEE3-0DBE-EA06-F76F6354C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52C414-64CF-9C85-B318-5340376C1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4F4B4-4A38-4FB3-A8B5-BEFC07C20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482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38BB3-A226-9321-D0DF-3F0C4C417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247A18-A74C-8EB9-0C77-277867157B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D00900-07B3-48E2-18FA-E7BE02E614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79D79F-14C9-0CB6-DBBB-6A6C7933F3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DA6D91-1AAA-42CD-6607-CC1C26461F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1C6DA0-1FFF-BF17-C5DF-4B2EAE628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35A74-C616-4BC2-B505-1FBA55F64A4D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914E78-645A-F9B8-2C63-FFC71A77D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0E7D26-F70C-6616-F8D9-E29DC927F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4F4B4-4A38-4FB3-A8B5-BEFC07C20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842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C373C-EA01-9F28-D9F5-4C077202F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F43083-2E7F-5246-4B71-773E493F4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35A74-C616-4BC2-B505-1FBA55F64A4D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4D21BC-D1D3-1470-7EF7-86A6FC92E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9954EE-BE9C-862B-E5CF-56CFB1D54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4F4B4-4A38-4FB3-A8B5-BEFC07C20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265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64FE60-0327-AA7A-5E0A-98C0E2D1B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35A74-C616-4BC2-B505-1FBA55F64A4D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485BFC-AF71-F609-4858-3F67EDDB6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280382-8E1F-1F69-EF53-B982E217F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4F4B4-4A38-4FB3-A8B5-BEFC07C20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78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883D4-7A74-A1BB-5CE4-F5DB5349D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DC882-9B9B-3A4B-1C93-DBD824839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154677-DEF6-8787-7AC6-D3018215F7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B30919-6E82-220F-8C60-4529030C4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35A74-C616-4BC2-B505-1FBA55F64A4D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3E58C-4B87-2DD3-3E08-AE99263CE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54B875-BFC6-EA24-BA20-AAAF09730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4F4B4-4A38-4FB3-A8B5-BEFC07C20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120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667A-6A86-F3F8-B4F5-7D1CE4669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E5D021-347C-C5F8-9CEA-F67520BBD0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A88855-3A98-1412-DEE9-EC1A30209A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1EDEA7-429D-8549-735B-B25053369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35A74-C616-4BC2-B505-1FBA55F64A4D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06B76B-22C4-8DB1-11F8-81A459598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7CF97C-E890-84D7-7E3D-D66669A49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4F4B4-4A38-4FB3-A8B5-BEFC07C20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73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F54EF5-ED75-E877-05DF-C430B817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CA2F09-AF2D-E3D6-2B65-D8AF1474F5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A0874-EE4E-7239-E3D3-89BF7EBE19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635A74-C616-4BC2-B505-1FBA55F64A4D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0E2AB2-1CDD-C68B-707B-5843B82CEA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8F5EF-69D7-440D-8F2B-2903A3BB93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84F4B4-4A38-4FB3-A8B5-BEFC07C20D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824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Comic Book Background Red Cliparts, Stock Vector and Royalty Free Comic  Book Background Red Illustrations">
            <a:extLst>
              <a:ext uri="{FF2B5EF4-FFF2-40B4-BE49-F238E27FC236}">
                <a16:creationId xmlns:a16="http://schemas.microsoft.com/office/drawing/2014/main" id="{6FD44393-F434-9BE4-34B2-D265A64D63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41" b="2390"/>
          <a:stretch/>
        </p:blipFill>
        <p:spPr bwMode="auto">
          <a:xfrm>
            <a:off x="-3047" y="10"/>
            <a:ext cx="1219199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5" name="Rectangle 1034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xplosion: 14 Points 10">
            <a:extLst>
              <a:ext uri="{FF2B5EF4-FFF2-40B4-BE49-F238E27FC236}">
                <a16:creationId xmlns:a16="http://schemas.microsoft.com/office/drawing/2014/main" id="{237A8EDF-40AC-4D49-D7C4-31F36227702D}"/>
              </a:ext>
            </a:extLst>
          </p:cNvPr>
          <p:cNvSpPr/>
          <p:nvPr/>
        </p:nvSpPr>
        <p:spPr>
          <a:xfrm>
            <a:off x="2019547" y="3429000"/>
            <a:ext cx="4582026" cy="3345249"/>
          </a:xfrm>
          <a:prstGeom prst="irregularSeal2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ADC1E0-56D2-6472-DF62-00E101CE59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718640" y="248492"/>
            <a:ext cx="10058400" cy="90148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  <a:latin typeface="Cooper Black" panose="0208090404030B020404" pitchFamily="18" charset="0"/>
              </a:rPr>
              <a:t>Which Avenger Are You?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B33D8D-FAEB-01C1-88BA-CB9F3C365A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3932" y="2002186"/>
            <a:ext cx="6161778" cy="184207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rgbClr val="FFFFFF"/>
                </a:solidFill>
                <a:latin typeface="Cooper Black" panose="0208090404030B020404" pitchFamily="18" charset="0"/>
              </a:rPr>
              <a:t>This interactive personality quiz will tell you which Avenger you are from the Marvel Cinematic Universe.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066D7B-9CAA-6051-0CFF-3322CE119A01}"/>
              </a:ext>
            </a:extLst>
          </p:cNvPr>
          <p:cNvSpPr txBox="1"/>
          <p:nvPr/>
        </p:nvSpPr>
        <p:spPr>
          <a:xfrm>
            <a:off x="173932" y="1164282"/>
            <a:ext cx="5919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ooper Black" panose="0208090404030B020404" pitchFamily="18" charset="0"/>
              </a:rPr>
              <a:t>Created by Claire Kinsinger</a:t>
            </a:r>
          </a:p>
        </p:txBody>
      </p:sp>
      <p:pic>
        <p:nvPicPr>
          <p:cNvPr id="6" name="Content Placeholder 7" descr="A screen shot of a computer&#10;&#10;Description automatically generated">
            <a:extLst>
              <a:ext uri="{FF2B5EF4-FFF2-40B4-BE49-F238E27FC236}">
                <a16:creationId xmlns:a16="http://schemas.microsoft.com/office/drawing/2014/main" id="{585F66AB-CB98-16A9-8EF1-BF46F43FCC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980" y="4264028"/>
            <a:ext cx="4582026" cy="2366413"/>
          </a:xfrm>
          <a:prstGeom prst="rect">
            <a:avLst/>
          </a:prstGeom>
        </p:spPr>
      </p:pic>
      <p:sp>
        <p:nvSpPr>
          <p:cNvPr id="9" name="Explosion: 8 Points 8">
            <a:extLst>
              <a:ext uri="{FF2B5EF4-FFF2-40B4-BE49-F238E27FC236}">
                <a16:creationId xmlns:a16="http://schemas.microsoft.com/office/drawing/2014/main" id="{E7318B6D-45CC-CF39-1C9D-703007025A4E}"/>
              </a:ext>
            </a:extLst>
          </p:cNvPr>
          <p:cNvSpPr/>
          <p:nvPr/>
        </p:nvSpPr>
        <p:spPr>
          <a:xfrm>
            <a:off x="8194624" y="1257159"/>
            <a:ext cx="3466855" cy="3083427"/>
          </a:xfrm>
          <a:prstGeom prst="irregularSeal1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3B7D163C-9545-B0BB-0B6F-544DC32E3B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8610" y="306717"/>
            <a:ext cx="3452874" cy="1900885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CD211AF-A6FE-4E79-E017-C66AF3721861}"/>
              </a:ext>
            </a:extLst>
          </p:cNvPr>
          <p:cNvCxnSpPr>
            <a:cxnSpLocks/>
          </p:cNvCxnSpPr>
          <p:nvPr/>
        </p:nvCxnSpPr>
        <p:spPr>
          <a:xfrm>
            <a:off x="229980" y="1769807"/>
            <a:ext cx="7862759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A person in a red and silver garment&#10;&#10;Description automatically generated">
            <a:extLst>
              <a:ext uri="{FF2B5EF4-FFF2-40B4-BE49-F238E27FC236}">
                <a16:creationId xmlns:a16="http://schemas.microsoft.com/office/drawing/2014/main" id="{A19DFBF4-924F-E76B-6878-747E28CEB7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1319" y="2558186"/>
            <a:ext cx="1506416" cy="4257022"/>
          </a:xfrm>
          <a:prstGeom prst="rect">
            <a:avLst/>
          </a:prstGeom>
        </p:spPr>
      </p:pic>
      <p:pic>
        <p:nvPicPr>
          <p:cNvPr id="18" name="Picture 17" descr="A person holding a shield&#10;&#10;Description automatically generated">
            <a:extLst>
              <a:ext uri="{FF2B5EF4-FFF2-40B4-BE49-F238E27FC236}">
                <a16:creationId xmlns:a16="http://schemas.microsoft.com/office/drawing/2014/main" id="{74F6ED1C-4034-75DB-2743-2500FC80E2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6566" y="2285981"/>
            <a:ext cx="1685547" cy="4572009"/>
          </a:xfrm>
          <a:prstGeom prst="rect">
            <a:avLst/>
          </a:prstGeom>
        </p:spPr>
      </p:pic>
      <p:pic>
        <p:nvPicPr>
          <p:cNvPr id="20" name="Picture 19" descr="A person in a black garment&#10;&#10;Description automatically generated">
            <a:extLst>
              <a:ext uri="{FF2B5EF4-FFF2-40B4-BE49-F238E27FC236}">
                <a16:creationId xmlns:a16="http://schemas.microsoft.com/office/drawing/2014/main" id="{97E68116-4C23-29DE-084F-60959FFB43B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3940" y="2768583"/>
            <a:ext cx="1539121" cy="3990562"/>
          </a:xfrm>
          <a:prstGeom prst="rect">
            <a:avLst/>
          </a:prstGeom>
        </p:spPr>
      </p:pic>
      <p:pic>
        <p:nvPicPr>
          <p:cNvPr id="22" name="Picture 21" descr="A person in a garment holding a hammer&#10;&#10;Description automatically generated">
            <a:extLst>
              <a:ext uri="{FF2B5EF4-FFF2-40B4-BE49-F238E27FC236}">
                <a16:creationId xmlns:a16="http://schemas.microsoft.com/office/drawing/2014/main" id="{C7D28E9B-F88F-9F5F-613C-29629F7AE88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45376" y="2732942"/>
            <a:ext cx="3016440" cy="4695911"/>
          </a:xfrm>
          <a:prstGeom prst="rect">
            <a:avLst/>
          </a:prstGeom>
        </p:spPr>
      </p:pic>
      <p:pic>
        <p:nvPicPr>
          <p:cNvPr id="26" name="Picture 25" descr="A cartoon of a spider person upside down&#10;&#10;Description automatically generated">
            <a:extLst>
              <a:ext uri="{FF2B5EF4-FFF2-40B4-BE49-F238E27FC236}">
                <a16:creationId xmlns:a16="http://schemas.microsoft.com/office/drawing/2014/main" id="{B11CCA30-7B07-F1A8-677D-BEA0578B07B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9145" y="2207602"/>
            <a:ext cx="1817629" cy="282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7600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26</Words>
  <Application>Microsoft Office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Cooper Black</vt:lpstr>
      <vt:lpstr>Office Theme</vt:lpstr>
      <vt:lpstr>Which Avenger Are You?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Which Avenger Are You?</dc:title>
  <dc:creator>Claire Kinsinger</dc:creator>
  <cp:lastModifiedBy>Claire Kinsinger</cp:lastModifiedBy>
  <cp:revision>2</cp:revision>
  <dcterms:created xsi:type="dcterms:W3CDTF">2024-04-18T17:00:15Z</dcterms:created>
  <dcterms:modified xsi:type="dcterms:W3CDTF">2024-04-24T19:04:53Z</dcterms:modified>
</cp:coreProperties>
</file>

<file path=docProps/thumbnail.jpeg>
</file>